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Default Extension="gif" ContentType="image/gif"/>
  <Override PartName="/ppt/diagrams/layout2.xml" ContentType="application/vnd.openxmlformats-officedocument.drawingml.diagramLayout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3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DE647-DE37-4F5D-903F-CC02330BD06D}" type="doc">
      <dgm:prSet loTypeId="urn:microsoft.com/office/officeart/2005/8/layout/process2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sl-SI"/>
        </a:p>
      </dgm:t>
    </dgm:pt>
    <dgm:pt modelId="{7957E354-C78C-491E-B87C-38BE06697D53}">
      <dgm:prSet phldrT="[besedilo]"/>
      <dgm:spPr/>
      <dgm:t>
        <a:bodyPr/>
        <a:lstStyle/>
        <a:p>
          <a:r>
            <a:rPr lang="sl-SI" dirty="0" smtClean="0"/>
            <a:t>Intervju	</a:t>
          </a:r>
          <a:endParaRPr lang="sl-SI" dirty="0"/>
        </a:p>
      </dgm:t>
    </dgm:pt>
    <dgm:pt modelId="{1AF8C6DE-80F0-41AC-B6A1-759A71546AF2}" type="parTrans" cxnId="{6BDA93BF-C6BE-4944-9B51-855F00FAA09D}">
      <dgm:prSet/>
      <dgm:spPr/>
      <dgm:t>
        <a:bodyPr/>
        <a:lstStyle/>
        <a:p>
          <a:endParaRPr lang="sl-SI"/>
        </a:p>
      </dgm:t>
    </dgm:pt>
    <dgm:pt modelId="{4F7F9D6E-1C84-497A-B80D-C7DBE010282A}" type="sibTrans" cxnId="{6BDA93BF-C6BE-4944-9B51-855F00FAA09D}">
      <dgm:prSet/>
      <dgm:spPr/>
      <dgm:t>
        <a:bodyPr/>
        <a:lstStyle/>
        <a:p>
          <a:endParaRPr lang="sl-SI"/>
        </a:p>
      </dgm:t>
    </dgm:pt>
    <dgm:pt modelId="{95CBAE59-71CC-403D-9CF6-1DB04080F2A4}">
      <dgm:prSet phldrT="[besedilo]"/>
      <dgm:spPr/>
      <dgm:t>
        <a:bodyPr/>
        <a:lstStyle/>
        <a:p>
          <a:r>
            <a:rPr lang="sl-SI" dirty="0" smtClean="0"/>
            <a:t>OPS</a:t>
          </a:r>
          <a:endParaRPr lang="sl-SI" dirty="0"/>
        </a:p>
      </dgm:t>
    </dgm:pt>
    <dgm:pt modelId="{2400AB01-9888-43B9-BD9C-E402C512709E}" type="parTrans" cxnId="{0B93CEBC-7365-4415-95DF-E56DCEC611A1}">
      <dgm:prSet/>
      <dgm:spPr/>
      <dgm:t>
        <a:bodyPr/>
        <a:lstStyle/>
        <a:p>
          <a:endParaRPr lang="sl-SI"/>
        </a:p>
      </dgm:t>
    </dgm:pt>
    <dgm:pt modelId="{FF3A31E8-E81F-4747-93DC-71367350230F}" type="sibTrans" cxnId="{0B93CEBC-7365-4415-95DF-E56DCEC611A1}">
      <dgm:prSet/>
      <dgm:spPr/>
      <dgm:t>
        <a:bodyPr/>
        <a:lstStyle/>
        <a:p>
          <a:endParaRPr lang="sl-SI"/>
        </a:p>
      </dgm:t>
    </dgm:pt>
    <dgm:pt modelId="{835836B0-EBC5-494F-A4DE-C4B4928DB87C}">
      <dgm:prSet phldrT="[besedilo]"/>
      <dgm:spPr/>
      <dgm:t>
        <a:bodyPr/>
        <a:lstStyle/>
        <a:p>
          <a:r>
            <a:rPr lang="sl-SI" dirty="0" smtClean="0"/>
            <a:t>Dostop do baze</a:t>
          </a:r>
          <a:endParaRPr lang="sl-SI" dirty="0"/>
        </a:p>
      </dgm:t>
    </dgm:pt>
    <dgm:pt modelId="{CCE2C73F-05C6-43D6-8AF3-F99196221AB8}" type="parTrans" cxnId="{8D690194-193F-4058-8E38-79CD524A6D70}">
      <dgm:prSet/>
      <dgm:spPr/>
      <dgm:t>
        <a:bodyPr/>
        <a:lstStyle/>
        <a:p>
          <a:endParaRPr lang="sl-SI"/>
        </a:p>
      </dgm:t>
    </dgm:pt>
    <dgm:pt modelId="{F63F8FF7-28C3-43D7-AA19-292DB91DFD0A}" type="sibTrans" cxnId="{8D690194-193F-4058-8E38-79CD524A6D70}">
      <dgm:prSet/>
      <dgm:spPr/>
      <dgm:t>
        <a:bodyPr/>
        <a:lstStyle/>
        <a:p>
          <a:endParaRPr lang="sl-SI"/>
        </a:p>
      </dgm:t>
    </dgm:pt>
    <dgm:pt modelId="{2BEC9352-748A-4C98-8A28-45996800FD48}" type="pres">
      <dgm:prSet presAssocID="{3A9DE647-DE37-4F5D-903F-CC02330BD06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7272E754-1ACE-4226-A0B5-C208D37D4A2B}" type="pres">
      <dgm:prSet presAssocID="{7957E354-C78C-491E-B87C-38BE06697D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2C9742B-62D2-40AB-AC84-84E249E992A8}" type="pres">
      <dgm:prSet presAssocID="{4F7F9D6E-1C84-497A-B80D-C7DBE010282A}" presName="sibTrans" presStyleLbl="sibTrans2D1" presStyleIdx="0" presStyleCnt="2"/>
      <dgm:spPr/>
      <dgm:t>
        <a:bodyPr/>
        <a:lstStyle/>
        <a:p>
          <a:endParaRPr lang="sl-SI"/>
        </a:p>
      </dgm:t>
    </dgm:pt>
    <dgm:pt modelId="{0BCC1401-4FB5-48F8-8675-FDBA3CC220A4}" type="pres">
      <dgm:prSet presAssocID="{4F7F9D6E-1C84-497A-B80D-C7DBE010282A}" presName="connectorText" presStyleLbl="sibTrans2D1" presStyleIdx="0" presStyleCnt="2"/>
      <dgm:spPr/>
      <dgm:t>
        <a:bodyPr/>
        <a:lstStyle/>
        <a:p>
          <a:endParaRPr lang="sl-SI"/>
        </a:p>
      </dgm:t>
    </dgm:pt>
    <dgm:pt modelId="{2CE47B79-779B-45B6-83F3-79314B7D36BC}" type="pres">
      <dgm:prSet presAssocID="{95CBAE59-71CC-403D-9CF6-1DB04080F2A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0D3F84D-57B4-4F42-A4B6-DC4C37224FE9}" type="pres">
      <dgm:prSet presAssocID="{FF3A31E8-E81F-4747-93DC-71367350230F}" presName="sibTrans" presStyleLbl="sibTrans2D1" presStyleIdx="1" presStyleCnt="2"/>
      <dgm:spPr/>
      <dgm:t>
        <a:bodyPr/>
        <a:lstStyle/>
        <a:p>
          <a:endParaRPr lang="sl-SI"/>
        </a:p>
      </dgm:t>
    </dgm:pt>
    <dgm:pt modelId="{5777BB1A-19DF-48FA-B83E-3694709A32C4}" type="pres">
      <dgm:prSet presAssocID="{FF3A31E8-E81F-4747-93DC-71367350230F}" presName="connectorText" presStyleLbl="sibTrans2D1" presStyleIdx="1" presStyleCnt="2"/>
      <dgm:spPr/>
      <dgm:t>
        <a:bodyPr/>
        <a:lstStyle/>
        <a:p>
          <a:endParaRPr lang="sl-SI"/>
        </a:p>
      </dgm:t>
    </dgm:pt>
    <dgm:pt modelId="{60CD8AA7-8EEA-48C1-B07A-1598BD198AE6}" type="pres">
      <dgm:prSet presAssocID="{835836B0-EBC5-494F-A4DE-C4B4928DB8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AD179F0-DCD1-4837-8AEC-E1BBFA9B05B7}" type="presOf" srcId="{FF3A31E8-E81F-4747-93DC-71367350230F}" destId="{5777BB1A-19DF-48FA-B83E-3694709A32C4}" srcOrd="1" destOrd="0" presId="urn:microsoft.com/office/officeart/2005/8/layout/process2"/>
    <dgm:cxn modelId="{ADDE55E8-3634-44C6-85FF-715F2D0915AA}" type="presOf" srcId="{4F7F9D6E-1C84-497A-B80D-C7DBE010282A}" destId="{0BCC1401-4FB5-48F8-8675-FDBA3CC220A4}" srcOrd="1" destOrd="0" presId="urn:microsoft.com/office/officeart/2005/8/layout/process2"/>
    <dgm:cxn modelId="{8D690194-193F-4058-8E38-79CD524A6D70}" srcId="{3A9DE647-DE37-4F5D-903F-CC02330BD06D}" destId="{835836B0-EBC5-494F-A4DE-C4B4928DB87C}" srcOrd="2" destOrd="0" parTransId="{CCE2C73F-05C6-43D6-8AF3-F99196221AB8}" sibTransId="{F63F8FF7-28C3-43D7-AA19-292DB91DFD0A}"/>
    <dgm:cxn modelId="{509FFEB7-5CE9-4C62-AD40-9A2B67791C35}" type="presOf" srcId="{7957E354-C78C-491E-B87C-38BE06697D53}" destId="{7272E754-1ACE-4226-A0B5-C208D37D4A2B}" srcOrd="0" destOrd="0" presId="urn:microsoft.com/office/officeart/2005/8/layout/process2"/>
    <dgm:cxn modelId="{35D99B87-FA92-41E0-B4CC-3E0FB378D529}" type="presOf" srcId="{95CBAE59-71CC-403D-9CF6-1DB04080F2A4}" destId="{2CE47B79-779B-45B6-83F3-79314B7D36BC}" srcOrd="0" destOrd="0" presId="urn:microsoft.com/office/officeart/2005/8/layout/process2"/>
    <dgm:cxn modelId="{67540FDE-B526-44DF-93A3-5BD51BC698E2}" type="presOf" srcId="{3A9DE647-DE37-4F5D-903F-CC02330BD06D}" destId="{2BEC9352-748A-4C98-8A28-45996800FD48}" srcOrd="0" destOrd="0" presId="urn:microsoft.com/office/officeart/2005/8/layout/process2"/>
    <dgm:cxn modelId="{6BDA93BF-C6BE-4944-9B51-855F00FAA09D}" srcId="{3A9DE647-DE37-4F5D-903F-CC02330BD06D}" destId="{7957E354-C78C-491E-B87C-38BE06697D53}" srcOrd="0" destOrd="0" parTransId="{1AF8C6DE-80F0-41AC-B6A1-759A71546AF2}" sibTransId="{4F7F9D6E-1C84-497A-B80D-C7DBE010282A}"/>
    <dgm:cxn modelId="{0B93CEBC-7365-4415-95DF-E56DCEC611A1}" srcId="{3A9DE647-DE37-4F5D-903F-CC02330BD06D}" destId="{95CBAE59-71CC-403D-9CF6-1DB04080F2A4}" srcOrd="1" destOrd="0" parTransId="{2400AB01-9888-43B9-BD9C-E402C512709E}" sibTransId="{FF3A31E8-E81F-4747-93DC-71367350230F}"/>
    <dgm:cxn modelId="{F97BCB69-73FC-48DB-9257-6E9EEC8663E7}" type="presOf" srcId="{4F7F9D6E-1C84-497A-B80D-C7DBE010282A}" destId="{32C9742B-62D2-40AB-AC84-84E249E992A8}" srcOrd="0" destOrd="0" presId="urn:microsoft.com/office/officeart/2005/8/layout/process2"/>
    <dgm:cxn modelId="{4A6B3446-BB21-490D-8FD8-85837BFE5FE5}" type="presOf" srcId="{FF3A31E8-E81F-4747-93DC-71367350230F}" destId="{B0D3F84D-57B4-4F42-A4B6-DC4C37224FE9}" srcOrd="0" destOrd="0" presId="urn:microsoft.com/office/officeart/2005/8/layout/process2"/>
    <dgm:cxn modelId="{337729B9-106D-43C7-B703-9278D3F7D0AC}" type="presOf" srcId="{835836B0-EBC5-494F-A4DE-C4B4928DB87C}" destId="{60CD8AA7-8EEA-48C1-B07A-1598BD198AE6}" srcOrd="0" destOrd="0" presId="urn:microsoft.com/office/officeart/2005/8/layout/process2"/>
    <dgm:cxn modelId="{CE691D36-F68F-462C-A2CC-72296E0E4897}" type="presParOf" srcId="{2BEC9352-748A-4C98-8A28-45996800FD48}" destId="{7272E754-1ACE-4226-A0B5-C208D37D4A2B}" srcOrd="0" destOrd="0" presId="urn:microsoft.com/office/officeart/2005/8/layout/process2"/>
    <dgm:cxn modelId="{F360AE6A-0455-4D3F-BB94-A6DB7C904AEC}" type="presParOf" srcId="{2BEC9352-748A-4C98-8A28-45996800FD48}" destId="{32C9742B-62D2-40AB-AC84-84E249E992A8}" srcOrd="1" destOrd="0" presId="urn:microsoft.com/office/officeart/2005/8/layout/process2"/>
    <dgm:cxn modelId="{BCCAE3AF-E253-4500-9EC4-775E2B10F047}" type="presParOf" srcId="{32C9742B-62D2-40AB-AC84-84E249E992A8}" destId="{0BCC1401-4FB5-48F8-8675-FDBA3CC220A4}" srcOrd="0" destOrd="0" presId="urn:microsoft.com/office/officeart/2005/8/layout/process2"/>
    <dgm:cxn modelId="{97B6C058-8E90-4B8D-AA1C-E5D805414E4B}" type="presParOf" srcId="{2BEC9352-748A-4C98-8A28-45996800FD48}" destId="{2CE47B79-779B-45B6-83F3-79314B7D36BC}" srcOrd="2" destOrd="0" presId="urn:microsoft.com/office/officeart/2005/8/layout/process2"/>
    <dgm:cxn modelId="{13AD7532-2663-424B-A30C-DD416361DC1F}" type="presParOf" srcId="{2BEC9352-748A-4C98-8A28-45996800FD48}" destId="{B0D3F84D-57B4-4F42-A4B6-DC4C37224FE9}" srcOrd="3" destOrd="0" presId="urn:microsoft.com/office/officeart/2005/8/layout/process2"/>
    <dgm:cxn modelId="{16DA9A4E-2905-4D02-8904-495644A949E4}" type="presParOf" srcId="{B0D3F84D-57B4-4F42-A4B6-DC4C37224FE9}" destId="{5777BB1A-19DF-48FA-B83E-3694709A32C4}" srcOrd="0" destOrd="0" presId="urn:microsoft.com/office/officeart/2005/8/layout/process2"/>
    <dgm:cxn modelId="{9939AAA9-96C6-44B5-88E2-274BFA9E76BA}" type="presParOf" srcId="{2BEC9352-748A-4C98-8A28-45996800FD48}" destId="{60CD8AA7-8EEA-48C1-B07A-1598BD198AE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5FC9A-D9D3-4DB2-B1F8-5B049FAABFDF}" type="doc">
      <dgm:prSet loTypeId="urn:microsoft.com/office/officeart/2005/8/layout/process2" loCatId="process" qsTypeId="urn:microsoft.com/office/officeart/2005/8/quickstyle/simple1#2" qsCatId="simple" csTypeId="urn:microsoft.com/office/officeart/2005/8/colors/accent1_2#2" csCatId="accent1" phldr="1"/>
      <dgm:spPr/>
    </dgm:pt>
    <dgm:pt modelId="{65B2D10F-4A2A-4EC3-ACF6-5E4C6F8EB268}">
      <dgm:prSet phldrT="[besedilo]"/>
      <dgm:spPr/>
      <dgm:t>
        <a:bodyPr/>
        <a:lstStyle/>
        <a:p>
          <a:r>
            <a:rPr lang="sl-SI" dirty="0" smtClean="0"/>
            <a:t>Iskanje prakse</a:t>
          </a:r>
          <a:endParaRPr lang="sl-SI" dirty="0"/>
        </a:p>
      </dgm:t>
    </dgm:pt>
    <dgm:pt modelId="{D973A70E-EC97-4C6B-B9AA-E8890BF4AE60}" type="parTrans" cxnId="{D7049FA9-3193-40FA-AAD8-15EDA8307787}">
      <dgm:prSet/>
      <dgm:spPr/>
      <dgm:t>
        <a:bodyPr/>
        <a:lstStyle/>
        <a:p>
          <a:endParaRPr lang="sl-SI"/>
        </a:p>
      </dgm:t>
    </dgm:pt>
    <dgm:pt modelId="{30EB7EEF-07CB-46A6-BA56-A9A3CFE2F9CC}" type="sibTrans" cxnId="{D7049FA9-3193-40FA-AAD8-15EDA8307787}">
      <dgm:prSet/>
      <dgm:spPr/>
      <dgm:t>
        <a:bodyPr/>
        <a:lstStyle/>
        <a:p>
          <a:endParaRPr lang="sl-SI"/>
        </a:p>
      </dgm:t>
    </dgm:pt>
    <dgm:pt modelId="{FF021612-E03F-4111-BE07-1D076ED7DC67}">
      <dgm:prSet phldrT="[besedilo]"/>
      <dgm:spPr/>
      <dgm:t>
        <a:bodyPr/>
        <a:lstStyle/>
        <a:p>
          <a:r>
            <a:rPr lang="sl-SI" dirty="0" smtClean="0"/>
            <a:t>Podpora </a:t>
          </a:r>
          <a:r>
            <a:rPr lang="sl-SI" dirty="0" err="1" smtClean="0"/>
            <a:t>AIESECa</a:t>
          </a:r>
          <a:r>
            <a:rPr lang="sl-SI" dirty="0" smtClean="0"/>
            <a:t> doma in v tujini</a:t>
          </a:r>
          <a:endParaRPr lang="sl-SI" dirty="0"/>
        </a:p>
      </dgm:t>
    </dgm:pt>
    <dgm:pt modelId="{4D7095E0-C1F6-43E4-B793-E00CF2555161}" type="parTrans" cxnId="{6A605B45-9337-4CB9-B0C9-09312A1CD658}">
      <dgm:prSet/>
      <dgm:spPr/>
      <dgm:t>
        <a:bodyPr/>
        <a:lstStyle/>
        <a:p>
          <a:endParaRPr lang="sl-SI"/>
        </a:p>
      </dgm:t>
    </dgm:pt>
    <dgm:pt modelId="{86DB03CA-296F-42EF-931C-AD1A8DB0A1CC}" type="sibTrans" cxnId="{6A605B45-9337-4CB9-B0C9-09312A1CD658}">
      <dgm:prSet/>
      <dgm:spPr/>
      <dgm:t>
        <a:bodyPr/>
        <a:lstStyle/>
        <a:p>
          <a:endParaRPr lang="sl-SI"/>
        </a:p>
      </dgm:t>
    </dgm:pt>
    <dgm:pt modelId="{1F2E8DC3-E846-46D1-BE57-3838DA4F33A8}">
      <dgm:prSet phldrT="[besedilo]"/>
      <dgm:spPr/>
      <dgm:t>
        <a:bodyPr/>
        <a:lstStyle/>
        <a:p>
          <a:r>
            <a:rPr lang="sl-SI" dirty="0" smtClean="0"/>
            <a:t>Praksa/pošiljanje razglednic</a:t>
          </a:r>
          <a:endParaRPr lang="sl-SI" dirty="0"/>
        </a:p>
      </dgm:t>
    </dgm:pt>
    <dgm:pt modelId="{4A96ACBF-D2C1-42E5-A878-8FB824CC6E27}" type="sibTrans" cxnId="{CBF8BB74-8841-4DA3-8C51-6C079A3AB08B}">
      <dgm:prSet/>
      <dgm:spPr/>
      <dgm:t>
        <a:bodyPr/>
        <a:lstStyle/>
        <a:p>
          <a:endParaRPr lang="sl-SI"/>
        </a:p>
      </dgm:t>
    </dgm:pt>
    <dgm:pt modelId="{96EEA6E7-2EA3-40F6-A049-340A8E41C990}" type="parTrans" cxnId="{CBF8BB74-8841-4DA3-8C51-6C079A3AB08B}">
      <dgm:prSet/>
      <dgm:spPr/>
      <dgm:t>
        <a:bodyPr/>
        <a:lstStyle/>
        <a:p>
          <a:endParaRPr lang="sl-SI"/>
        </a:p>
      </dgm:t>
    </dgm:pt>
    <dgm:pt modelId="{9D854F3E-73A4-48B2-9680-745AD3338CAC}" type="pres">
      <dgm:prSet presAssocID="{D4E5FC9A-D9D3-4DB2-B1F8-5B049FAABFDF}" presName="linearFlow" presStyleCnt="0">
        <dgm:presLayoutVars>
          <dgm:resizeHandles val="exact"/>
        </dgm:presLayoutVars>
      </dgm:prSet>
      <dgm:spPr/>
    </dgm:pt>
    <dgm:pt modelId="{FDDA5F9C-DEFD-4BAE-B935-23C1EBB1E8D0}" type="pres">
      <dgm:prSet presAssocID="{65B2D10F-4A2A-4EC3-ACF6-5E4C6F8EB26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897410C-3E48-4C7B-92CB-9DD3BFEEAC81}" type="pres">
      <dgm:prSet presAssocID="{30EB7EEF-07CB-46A6-BA56-A9A3CFE2F9CC}" presName="sibTrans" presStyleLbl="sibTrans2D1" presStyleIdx="0" presStyleCnt="2"/>
      <dgm:spPr/>
      <dgm:t>
        <a:bodyPr/>
        <a:lstStyle/>
        <a:p>
          <a:endParaRPr lang="sl-SI"/>
        </a:p>
      </dgm:t>
    </dgm:pt>
    <dgm:pt modelId="{F2BF13C1-7443-4A3B-81D0-2BB1DED0191D}" type="pres">
      <dgm:prSet presAssocID="{30EB7EEF-07CB-46A6-BA56-A9A3CFE2F9CC}" presName="connectorText" presStyleLbl="sibTrans2D1" presStyleIdx="0" presStyleCnt="2"/>
      <dgm:spPr/>
      <dgm:t>
        <a:bodyPr/>
        <a:lstStyle/>
        <a:p>
          <a:endParaRPr lang="sl-SI"/>
        </a:p>
      </dgm:t>
    </dgm:pt>
    <dgm:pt modelId="{29BFF9D0-E7F6-447E-AE6F-1889AB0571BB}" type="pres">
      <dgm:prSet presAssocID="{FF021612-E03F-4111-BE07-1D076ED7DC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723D03F-66AB-4C07-9C36-FE1DCF816FA8}" type="pres">
      <dgm:prSet presAssocID="{86DB03CA-296F-42EF-931C-AD1A8DB0A1CC}" presName="sibTrans" presStyleLbl="sibTrans2D1" presStyleIdx="1" presStyleCnt="2"/>
      <dgm:spPr/>
      <dgm:t>
        <a:bodyPr/>
        <a:lstStyle/>
        <a:p>
          <a:endParaRPr lang="sl-SI"/>
        </a:p>
      </dgm:t>
    </dgm:pt>
    <dgm:pt modelId="{82BC22D9-DDE1-42E0-89B0-B94A9DCAD804}" type="pres">
      <dgm:prSet presAssocID="{86DB03CA-296F-42EF-931C-AD1A8DB0A1CC}" presName="connectorText" presStyleLbl="sibTrans2D1" presStyleIdx="1" presStyleCnt="2"/>
      <dgm:spPr/>
      <dgm:t>
        <a:bodyPr/>
        <a:lstStyle/>
        <a:p>
          <a:endParaRPr lang="sl-SI"/>
        </a:p>
      </dgm:t>
    </dgm:pt>
    <dgm:pt modelId="{36F12BBE-CC66-453D-A966-0550F7A72A13}" type="pres">
      <dgm:prSet presAssocID="{1F2E8DC3-E846-46D1-BE57-3838DA4F33A8}" presName="node" presStyleLbl="node1" presStyleIdx="2" presStyleCnt="3" custLinFactNeighborX="2180" custLinFactNeighborY="-253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8F3D21C-06E7-4332-B14E-9C1C967B5E72}" type="presOf" srcId="{1F2E8DC3-E846-46D1-BE57-3838DA4F33A8}" destId="{36F12BBE-CC66-453D-A966-0550F7A72A13}" srcOrd="0" destOrd="0" presId="urn:microsoft.com/office/officeart/2005/8/layout/process2"/>
    <dgm:cxn modelId="{D7049FA9-3193-40FA-AAD8-15EDA8307787}" srcId="{D4E5FC9A-D9D3-4DB2-B1F8-5B049FAABFDF}" destId="{65B2D10F-4A2A-4EC3-ACF6-5E4C6F8EB268}" srcOrd="0" destOrd="0" parTransId="{D973A70E-EC97-4C6B-B9AA-E8890BF4AE60}" sibTransId="{30EB7EEF-07CB-46A6-BA56-A9A3CFE2F9CC}"/>
    <dgm:cxn modelId="{CDDBC593-2974-442A-840E-D4C40FA02399}" type="presOf" srcId="{FF021612-E03F-4111-BE07-1D076ED7DC67}" destId="{29BFF9D0-E7F6-447E-AE6F-1889AB0571BB}" srcOrd="0" destOrd="0" presId="urn:microsoft.com/office/officeart/2005/8/layout/process2"/>
    <dgm:cxn modelId="{5EBF73A9-9477-4D3D-BFAD-88DD501C4001}" type="presOf" srcId="{86DB03CA-296F-42EF-931C-AD1A8DB0A1CC}" destId="{D723D03F-66AB-4C07-9C36-FE1DCF816FA8}" srcOrd="0" destOrd="0" presId="urn:microsoft.com/office/officeart/2005/8/layout/process2"/>
    <dgm:cxn modelId="{E7998A09-1130-4656-99D6-7CBED59528CA}" type="presOf" srcId="{D4E5FC9A-D9D3-4DB2-B1F8-5B049FAABFDF}" destId="{9D854F3E-73A4-48B2-9680-745AD3338CAC}" srcOrd="0" destOrd="0" presId="urn:microsoft.com/office/officeart/2005/8/layout/process2"/>
    <dgm:cxn modelId="{E671CACD-7C98-4C49-8786-2980CD0EEB22}" type="presOf" srcId="{86DB03CA-296F-42EF-931C-AD1A8DB0A1CC}" destId="{82BC22D9-DDE1-42E0-89B0-B94A9DCAD804}" srcOrd="1" destOrd="0" presId="urn:microsoft.com/office/officeart/2005/8/layout/process2"/>
    <dgm:cxn modelId="{690107FF-BDE0-4FAE-A884-0A008515AE7B}" type="presOf" srcId="{65B2D10F-4A2A-4EC3-ACF6-5E4C6F8EB268}" destId="{FDDA5F9C-DEFD-4BAE-B935-23C1EBB1E8D0}" srcOrd="0" destOrd="0" presId="urn:microsoft.com/office/officeart/2005/8/layout/process2"/>
    <dgm:cxn modelId="{CBF8BB74-8841-4DA3-8C51-6C079A3AB08B}" srcId="{D4E5FC9A-D9D3-4DB2-B1F8-5B049FAABFDF}" destId="{1F2E8DC3-E846-46D1-BE57-3838DA4F33A8}" srcOrd="2" destOrd="0" parTransId="{96EEA6E7-2EA3-40F6-A049-340A8E41C990}" sibTransId="{4A96ACBF-D2C1-42E5-A878-8FB824CC6E27}"/>
    <dgm:cxn modelId="{44DCE6B6-6B56-48C9-8C74-D03F9DEA3A05}" type="presOf" srcId="{30EB7EEF-07CB-46A6-BA56-A9A3CFE2F9CC}" destId="{F2BF13C1-7443-4A3B-81D0-2BB1DED0191D}" srcOrd="1" destOrd="0" presId="urn:microsoft.com/office/officeart/2005/8/layout/process2"/>
    <dgm:cxn modelId="{6A605B45-9337-4CB9-B0C9-09312A1CD658}" srcId="{D4E5FC9A-D9D3-4DB2-B1F8-5B049FAABFDF}" destId="{FF021612-E03F-4111-BE07-1D076ED7DC67}" srcOrd="1" destOrd="0" parTransId="{4D7095E0-C1F6-43E4-B793-E00CF2555161}" sibTransId="{86DB03CA-296F-42EF-931C-AD1A8DB0A1CC}"/>
    <dgm:cxn modelId="{219E48FC-2E2C-4418-B682-03BCF241A4D2}" type="presOf" srcId="{30EB7EEF-07CB-46A6-BA56-A9A3CFE2F9CC}" destId="{0897410C-3E48-4C7B-92CB-9DD3BFEEAC81}" srcOrd="0" destOrd="0" presId="urn:microsoft.com/office/officeart/2005/8/layout/process2"/>
    <dgm:cxn modelId="{7AFEAE4C-AC27-4A9B-A621-3ACC93F15EEA}" type="presParOf" srcId="{9D854F3E-73A4-48B2-9680-745AD3338CAC}" destId="{FDDA5F9C-DEFD-4BAE-B935-23C1EBB1E8D0}" srcOrd="0" destOrd="0" presId="urn:microsoft.com/office/officeart/2005/8/layout/process2"/>
    <dgm:cxn modelId="{507F412B-85DE-4F37-9BAD-EF1BAF8010D8}" type="presParOf" srcId="{9D854F3E-73A4-48B2-9680-745AD3338CAC}" destId="{0897410C-3E48-4C7B-92CB-9DD3BFEEAC81}" srcOrd="1" destOrd="0" presId="urn:microsoft.com/office/officeart/2005/8/layout/process2"/>
    <dgm:cxn modelId="{054A3483-1A69-41CE-9728-97C362DC628D}" type="presParOf" srcId="{0897410C-3E48-4C7B-92CB-9DD3BFEEAC81}" destId="{F2BF13C1-7443-4A3B-81D0-2BB1DED0191D}" srcOrd="0" destOrd="0" presId="urn:microsoft.com/office/officeart/2005/8/layout/process2"/>
    <dgm:cxn modelId="{6EE30B6E-A621-4917-85D9-8C535F0AA98E}" type="presParOf" srcId="{9D854F3E-73A4-48B2-9680-745AD3338CAC}" destId="{29BFF9D0-E7F6-447E-AE6F-1889AB0571BB}" srcOrd="2" destOrd="0" presId="urn:microsoft.com/office/officeart/2005/8/layout/process2"/>
    <dgm:cxn modelId="{82D7589D-00D2-49A3-B82A-8E7BF6A0FBE1}" type="presParOf" srcId="{9D854F3E-73A4-48B2-9680-745AD3338CAC}" destId="{D723D03F-66AB-4C07-9C36-FE1DCF816FA8}" srcOrd="3" destOrd="0" presId="urn:microsoft.com/office/officeart/2005/8/layout/process2"/>
    <dgm:cxn modelId="{02F04CF7-F98E-4155-A75B-BCEACB4DB051}" type="presParOf" srcId="{D723D03F-66AB-4C07-9C36-FE1DCF816FA8}" destId="{82BC22D9-DDE1-42E0-89B0-B94A9DCAD804}" srcOrd="0" destOrd="0" presId="urn:microsoft.com/office/officeart/2005/8/layout/process2"/>
    <dgm:cxn modelId="{64230383-09C1-4818-B378-76C81EFBA916}" type="presParOf" srcId="{9D854F3E-73A4-48B2-9680-745AD3338CAC}" destId="{36F12BBE-CC66-453D-A966-0550F7A72A1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A9872F-B121-43B8-A506-53AD795A20C3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7CC711-4651-4DA6-9A37-22BC9603DA4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40FDE-0B0F-494E-AB41-8A8645C3A3DC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AB48-0CEE-4E95-9443-DEAA80804339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BC984-DEB4-45AD-9496-FB3351F0BB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17F8-1B61-4B26-AEB1-8FAC2D0E493D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FCCD-385C-4D73-B340-68539FFD7B3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18B8-F7E1-4D70-838C-5B0D64F51423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B253-A7E7-418C-AECF-9CAA3C4426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EA37-E5C4-4CCF-BE17-3E022A946D07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9CC4-A61D-4068-AF84-57179406A9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3533-3188-4AAF-908C-D48414FAB266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ADF4-0BF2-4ED3-8320-D023DE74429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0EF76-FFED-4FD2-90C2-1DFA515FECE0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066B9-9DE7-4452-BCB9-1EDE9C3918F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A649-1636-401C-B780-C24538B4C354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9106A-04E4-435E-ABAC-73F4903695F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59E7A-13AA-45AC-9F88-BD34902C25CC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BE74-EBE8-40C3-B29A-05B6ACD69DE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AE8DB-DAB2-4DB7-814F-903388F5CBA7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A4D50-F9A8-4947-B8FB-A3A17604229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7CA2-2AA1-483D-8D16-9EB238DE2E0B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D131-EBFF-4F9B-8D7B-49998D2CB4F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D1E19-0D92-49AB-923A-E4B62C198F4A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6249-CA68-45DF-AA88-2C2F9646C95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CABAE8-0CE6-40C0-98D5-B726B237F784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B5F04D-9381-4481-9B7D-44577ADBE0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1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XaM9oB2rnQ&amp;feature=relate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esec.org/slovenia/ljubljana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5" Type="http://schemas.openxmlformats.org/officeDocument/2006/relationships/image" Target="../media/image1.png"/><Relationship Id="rId4" Type="http://schemas.openxmlformats.org/officeDocument/2006/relationships/hyperlink" Target="mailto:matija.resek@gmail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651500" y="6032500"/>
            <a:ext cx="348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pPr eaLnBrk="1" hangingPunct="1"/>
            <a:r>
              <a:rPr lang="sl-SI" sz="6600" b="1" smtClean="0"/>
              <a:t>AIESEC prakse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sl-SI" smtClean="0">
                <a:solidFill>
                  <a:schemeClr val="tx2"/>
                </a:solidFill>
              </a:rPr>
              <a:t>Več kot 100 držav sveta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slov 1"/>
          <p:cNvSpPr>
            <a:spLocks noGrp="1"/>
          </p:cNvSpPr>
          <p:nvPr>
            <p:ph type="title"/>
          </p:nvPr>
        </p:nvSpPr>
        <p:spPr>
          <a:xfrm>
            <a:off x="395288" y="4868863"/>
            <a:ext cx="8229600" cy="1143000"/>
          </a:xfrm>
        </p:spPr>
        <p:txBody>
          <a:bodyPr/>
          <a:lstStyle/>
          <a:p>
            <a:pPr eaLnBrk="1" hangingPunct="1"/>
            <a:r>
              <a:rPr lang="sl-SI" sz="2800" smtClean="0">
                <a:hlinkClick r:id="rId3"/>
              </a:rPr>
              <a:t>http://www.youtube.com/watch?v=KXaM9oB2rnQ&amp;feature=related</a:t>
            </a:r>
            <a:r>
              <a:rPr lang="sl-SI" smtClean="0"/>
              <a:t/>
            </a:r>
            <a:br>
              <a:rPr lang="sl-SI" smtClean="0"/>
            </a:br>
            <a:endParaRPr lang="sl-SI" smtClean="0"/>
          </a:p>
        </p:txBody>
      </p:sp>
      <p:pic>
        <p:nvPicPr>
          <p:cNvPr id="16386" name="Ograda vsebine 6" descr="AIESEC World Map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39750" y="549275"/>
            <a:ext cx="8232775" cy="3902075"/>
          </a:xfrm>
        </p:spPr>
      </p:pic>
      <p:pic>
        <p:nvPicPr>
          <p:cNvPr id="16387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651500" y="6032500"/>
            <a:ext cx="348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Vrste praks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MT (management traineeship)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sz="2400" dirty="0" smtClean="0"/>
              <a:t>business administration, finance, marketing, accounting, organizing events, tourism,…</a:t>
            </a:r>
            <a:endParaRPr lang="sl-SI" sz="2400" dirty="0" smtClean="0"/>
          </a:p>
          <a:p>
            <a:pPr eaLnBrk="1" hangingPunct="1">
              <a:defRPr/>
            </a:pPr>
            <a:endParaRPr lang="sl-SI" b="1" dirty="0" smtClean="0"/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DT (development traineeship)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sz="2400" dirty="0" smtClean="0"/>
              <a:t>work as volunteer in schools, summer camps with children, participate in ecological projects or increase awareness of certain issue among locals.</a:t>
            </a:r>
            <a:endParaRPr lang="sl-SI" sz="2400" dirty="0" smtClean="0"/>
          </a:p>
          <a:p>
            <a:pPr eaLnBrk="1" hangingPunct="1">
              <a:defRPr/>
            </a:pPr>
            <a:endParaRPr lang="sl-SI" b="1" dirty="0" smtClean="0"/>
          </a:p>
          <a:p>
            <a:pPr eaLnBrk="1" hangingPunct="1">
              <a:defRPr/>
            </a:pPr>
            <a:endParaRPr lang="sl-SI" dirty="0" smtClean="0"/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51500" y="6032500"/>
            <a:ext cx="348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TT (technical traineeship)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sz="2400" dirty="0" smtClean="0"/>
              <a:t>IT sector, web design, computer science, civil engineering, interior design,…</a:t>
            </a:r>
            <a:endParaRPr lang="sl-SI" sz="2400" dirty="0" smtClean="0"/>
          </a:p>
          <a:p>
            <a:pPr eaLnBrk="1" hangingPunct="1">
              <a:defRPr/>
            </a:pPr>
            <a:endParaRPr lang="sl-SI" b="1" dirty="0" smtClean="0"/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ET (educational traineeship)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sz="2400" dirty="0" smtClean="0"/>
              <a:t>teaching languages and get paid for that.</a:t>
            </a:r>
            <a:endParaRPr lang="sl-SI" sz="2400" dirty="0" smtClean="0"/>
          </a:p>
          <a:p>
            <a:pPr eaLnBrk="1" hangingPunct="1">
              <a:defRPr/>
            </a:pPr>
            <a:endParaRPr lang="sl-SI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51500" y="6032500"/>
            <a:ext cx="348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Users\Resek\Desktop\aiesec_globally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068638"/>
            <a:ext cx="3373437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sl-SI" smtClean="0"/>
              <a:t>Postopek pridobitve prakse</a:t>
            </a:r>
          </a:p>
        </p:txBody>
      </p:sp>
      <p:sp>
        <p:nvSpPr>
          <p:cNvPr id="19458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l-SI" smtClean="0"/>
              <a:t> 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47664" y="1412776"/>
          <a:ext cx="58326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60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651500" y="6032500"/>
            <a:ext cx="348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785921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3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651500" y="6032500"/>
            <a:ext cx="348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sp>
        <p:nvSpPr>
          <p:cNvPr id="21506" name="Ograda vsebine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eaLnBrk="1" hangingPunct="1"/>
            <a:r>
              <a:rPr lang="sl-SI" smtClean="0"/>
              <a:t>2010 – 10000 izmenjav celotna AIESEC mreža</a:t>
            </a:r>
          </a:p>
          <a:p>
            <a:pPr eaLnBrk="1" hangingPunct="1"/>
            <a:endParaRPr lang="sl-SI" smtClean="0"/>
          </a:p>
          <a:p>
            <a:pPr eaLnBrk="1" hangingPunct="1"/>
            <a:r>
              <a:rPr lang="sl-SI" smtClean="0"/>
              <a:t>Od poletja AIESEC Slovenija 31 izmenjav</a:t>
            </a:r>
          </a:p>
          <a:p>
            <a:pPr eaLnBrk="1" hangingPunct="1"/>
            <a:endParaRPr lang="sl-SI" smtClean="0"/>
          </a:p>
          <a:p>
            <a:pPr eaLnBrk="1" hangingPunct="1"/>
            <a:r>
              <a:rPr lang="en-US" u="sng" smtClean="0">
                <a:hlinkClick r:id="rId3"/>
              </a:rPr>
              <a:t>http://www.aiesec.org/slovenia/ljubljana</a:t>
            </a:r>
            <a:endParaRPr lang="sl-SI" u="sng" smtClean="0"/>
          </a:p>
          <a:p>
            <a:pPr eaLnBrk="1" hangingPunct="1"/>
            <a:endParaRPr lang="sl-SI" u="sng" smtClean="0"/>
          </a:p>
          <a:p>
            <a:pPr eaLnBrk="1" hangingPunct="1"/>
            <a:r>
              <a:rPr lang="sl-SI" u="sng" smtClean="0">
                <a:hlinkClick r:id="rId4"/>
              </a:rPr>
              <a:t>matija.resek@gmail.com</a:t>
            </a:r>
            <a:r>
              <a:rPr lang="sl-SI" u="sng" smtClean="0"/>
              <a:t>	</a:t>
            </a:r>
            <a:endParaRPr lang="sl-SI" smtClean="0"/>
          </a:p>
          <a:p>
            <a:pPr eaLnBrk="1" hangingPunct="1"/>
            <a:endParaRPr lang="sl-SI" smtClean="0"/>
          </a:p>
          <a:p>
            <a:pPr eaLnBrk="1" hangingPunct="1"/>
            <a:endParaRPr lang="sl-SI" smtClean="0"/>
          </a:p>
          <a:p>
            <a:pPr eaLnBrk="1" hangingPunct="1"/>
            <a:endParaRPr lang="sl-SI" smtClean="0"/>
          </a:p>
          <a:p>
            <a:pPr eaLnBrk="1" hangingPunct="1"/>
            <a:endParaRPr lang="sl-SI" smtClean="0"/>
          </a:p>
          <a:p>
            <a:pPr eaLnBrk="1" hangingPunct="1"/>
            <a:endParaRPr lang="sl-SI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651500" y="6032500"/>
            <a:ext cx="348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pic>
        <p:nvPicPr>
          <p:cNvPr id="22530" name="Ograda vsebine 3" descr="OGX map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FLURmBBVNwEvpvm4OfT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nRVzUsoQWPrxgtJh6JnmI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4Xox5j7eg0m9wLiXFI8TZ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yHOKNPyKodvDMLHDaVkv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rDShMkRPKY1QPhzjoIf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18vcX5YYEA9Vgn6VyMq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yHOKNPyKodvDMLHDaVkv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yHOKNPyKodvDMLHDaVk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yHOKNPyKodvDMLHDaVkv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yHOKNPyKodvDMLHDaVkv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yHOKNPyKodvDMLHDaVkv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yHOKNPyKodvDMLHDaVkv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91DNIwwunAdFNWQQmY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BbPiNhd9DWX2OOAVGfE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gLXBytXaDxEhUZir9c5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88</Words>
  <Application>Microsoft Office PowerPoint</Application>
  <PresentationFormat>On-screen Show (4:3)</PresentationFormat>
  <Paragraphs>24</Paragraphs>
  <Slides>8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Predloga načrta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AIESEC prakse</vt:lpstr>
      <vt:lpstr>http://www.youtube.com/watch?v=KXaM9oB2rnQ&amp;feature=related </vt:lpstr>
      <vt:lpstr>Vrste praks</vt:lpstr>
      <vt:lpstr>Diapozitiv 4</vt:lpstr>
      <vt:lpstr>Postopek pridobitve prakse</vt:lpstr>
      <vt:lpstr>Diapozitiv 6</vt:lpstr>
      <vt:lpstr>Diapozitiv 7</vt:lpstr>
      <vt:lpstr>Diapozitiv 8</vt:lpstr>
    </vt:vector>
  </TitlesOfParts>
  <Company>/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Bergant ml.</dc:creator>
  <cp:lastModifiedBy>Andreja Ščančar</cp:lastModifiedBy>
  <cp:revision>25</cp:revision>
  <dcterms:created xsi:type="dcterms:W3CDTF">2011-03-10T07:10:27Z</dcterms:created>
  <dcterms:modified xsi:type="dcterms:W3CDTF">2011-05-09T05:17:18Z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1L14v9vj72B5n1g7aBFHXSEpjnmS-fHxT8VV582bb5kU</vt:lpwstr>
  </property>
  <property fmtid="{D5CDD505-2E9C-101B-9397-08002B2CF9AE}" pid="4" name="Google.Documents.RevisionId">
    <vt:lpwstr>13095621644549964111</vt:lpwstr>
  </property>
  <property fmtid="{D5CDD505-2E9C-101B-9397-08002B2CF9AE}" pid="5" name="Google.Documents.PluginVersion">
    <vt:lpwstr>2.0.1974.7364</vt:lpwstr>
  </property>
  <property fmtid="{D5CDD505-2E9C-101B-9397-08002B2CF9AE}" pid="6" name="Google.Documents.MergeIncapabilityFlags">
    <vt:i4>0</vt:i4>
  </property>
</Properties>
</file>